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038DAEE-7F8B-4A21-936F-D55DC6674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48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43CEEFE-21A4-4DD1-9F47-CD190E671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56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0E69993-B2B8-4D10-BF53-2A638CE0A81A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4B316BE-1F12-4E54-B0AE-B9B15EAB3C43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A8A58F7-9C9F-4A4C-8B0E-6A042747F3F6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2B87C2E-526F-42AD-B5FC-B27A42752493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806473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29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遠山迢迢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其色青青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THERE IS A GREEN HILL FAR AWAY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遠山迢迢，其色青青，在一古城之旁；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a green hill far away, outside a city wall,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親愛的主在彼被釘，為救我們而亡。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the dear Lord was crucified, Who died to save us all.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祂既愛我這麼親切，我當親切愛祂；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dearly, dearly has He loved, and we must love Him too;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傳揚祂的救贖寶血，繼續祂的生涯。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trust in His redeeming blood, and try His works to 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13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誰能知曉，誰能盡述，祂受苦有多深！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We may not know, we cannot tell what pains He had to bear;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但我相信祂受的苦，全為我這罪人。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But we believe it was for us He hung and suffered there.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祂既愛我這麼親切，我當親切愛祂；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dearly, dearly has He loved, and we must love Him too;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傳揚祂的救贖寶血，繼續祂的生涯。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trust in His redeeming blood, and try His works to do.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祂死，使我罪得饒恕；祂死，使我得潔；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died that we might be </a:t>
            </a:r>
            <a:r>
              <a:rPr lang="en-US" altLang="zh-TW" sz="2800" dirty="0" err="1"/>
              <a:t>forgiv’n</a:t>
            </a:r>
            <a:r>
              <a:rPr lang="en-US" altLang="zh-TW" sz="2800" dirty="0"/>
              <a:t>, He died to make us good,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使我至終得進天府，靠著祂的寶血。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That we might go at last to </a:t>
            </a:r>
            <a:r>
              <a:rPr lang="en-US" altLang="zh-TW" sz="2700" dirty="0" err="1"/>
              <a:t>heav’n</a:t>
            </a:r>
            <a:r>
              <a:rPr lang="en-US" altLang="zh-TW" sz="2700" dirty="0"/>
              <a:t>, saved by His precious blood.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祂既愛我這麼親切，我當親切愛祂；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dearly, dearly has He loved, and we must love Him too;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傳揚祂的救贖寶血，繼續祂的生涯。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trust in His redeeming blood, and try His works to 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除祂之外，再無什麼足以清償人罪！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was no other good enough to pay the price of sin;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惟祂能開天門的鎖，並且引我進內。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 only could unlock the gate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and let us in.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祂既愛我這麼親切，我當親切愛祂；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dearly, dearly has He loved, and we must love Him too;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傳揚祂的救贖寶血，繼續祂的生涯。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trust in His redeeming blood, and try His works to do.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465</TotalTime>
  <Words>483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H067  遠山迢迢，其色青青  THERE IS A GREEN HILL FAR AWAY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H067 遠山迢迢，其色青青 THERE IS A GREEN HILL FAR AWAY</dc:title>
  <dc:subject>Hymnary 聖徒詩歌</dc:subject>
  <dc:creator>Cecil F. H. Alexander</dc:creator>
  <cp:lastModifiedBy>Timothy Liang</cp:lastModifiedBy>
  <cp:revision>59</cp:revision>
  <dcterms:created xsi:type="dcterms:W3CDTF">2001-04-19T19:07:54Z</dcterms:created>
  <dcterms:modified xsi:type="dcterms:W3CDTF">2017-08-01T21:24:05Z</dcterms:modified>
</cp:coreProperties>
</file>